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424" r:id="rId4"/>
    <p:sldId id="258" r:id="rId5"/>
    <p:sldId id="449" r:id="rId6"/>
    <p:sldId id="263" r:id="rId7"/>
    <p:sldId id="398" r:id="rId8"/>
    <p:sldId id="425" r:id="rId9"/>
    <p:sldId id="437" r:id="rId10"/>
    <p:sldId id="447" r:id="rId11"/>
    <p:sldId id="438" r:id="rId12"/>
    <p:sldId id="439" r:id="rId13"/>
    <p:sldId id="448" r:id="rId14"/>
    <p:sldId id="288" r:id="rId15"/>
    <p:sldId id="28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95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8FDB6-D083-4642-B14F-B427235B7B1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27769F-7E17-45DA-BD3C-0E3127C24C92}">
      <dgm:prSet phldrT="[Текст]"/>
      <dgm:spPr/>
      <dgm:t>
        <a:bodyPr/>
        <a:lstStyle/>
        <a:p>
          <a:r>
            <a:rPr lang="ru-RU" dirty="0" smtClean="0"/>
            <a:t>Звуки</a:t>
          </a:r>
          <a:endParaRPr lang="ru-RU" dirty="0"/>
        </a:p>
      </dgm:t>
    </dgm:pt>
    <dgm:pt modelId="{CFD149E2-8529-49B2-B44D-69433F23F433}" type="parTrans" cxnId="{0ED59AF5-AB0C-4579-B8FD-34471F95EED4}">
      <dgm:prSet/>
      <dgm:spPr/>
      <dgm:t>
        <a:bodyPr/>
        <a:lstStyle/>
        <a:p>
          <a:endParaRPr lang="ru-RU"/>
        </a:p>
      </dgm:t>
    </dgm:pt>
    <dgm:pt modelId="{36CFA371-A4DB-4683-A375-D8F311FAD6A7}" type="sibTrans" cxnId="{0ED59AF5-AB0C-4579-B8FD-34471F95EED4}">
      <dgm:prSet/>
      <dgm:spPr/>
      <dgm:t>
        <a:bodyPr/>
        <a:lstStyle/>
        <a:p>
          <a:endParaRPr lang="ru-RU"/>
        </a:p>
      </dgm:t>
    </dgm:pt>
    <dgm:pt modelId="{CE565079-7893-48B1-A261-07D95EFCE361}">
      <dgm:prSet phldrT="[Текст]"/>
      <dgm:spPr/>
      <dgm:t>
        <a:bodyPr/>
        <a:lstStyle/>
        <a:p>
          <a:r>
            <a:rPr lang="ru-RU" dirty="0" smtClean="0"/>
            <a:t>Гласные </a:t>
          </a:r>
          <a:endParaRPr lang="ru-RU" dirty="0"/>
        </a:p>
      </dgm:t>
    </dgm:pt>
    <dgm:pt modelId="{1A0591BE-9971-43E5-A157-83CF3AF0E53B}" type="parTrans" cxnId="{84F93FD4-C16F-4A8D-B945-5A7828DBAC42}">
      <dgm:prSet/>
      <dgm:spPr/>
      <dgm:t>
        <a:bodyPr/>
        <a:lstStyle/>
        <a:p>
          <a:endParaRPr lang="ru-RU"/>
        </a:p>
      </dgm:t>
    </dgm:pt>
    <dgm:pt modelId="{6391AABA-A6DC-4815-8469-DB739E458A14}" type="sibTrans" cxnId="{84F93FD4-C16F-4A8D-B945-5A7828DBAC42}">
      <dgm:prSet/>
      <dgm:spPr/>
      <dgm:t>
        <a:bodyPr/>
        <a:lstStyle/>
        <a:p>
          <a:endParaRPr lang="ru-RU"/>
        </a:p>
      </dgm:t>
    </dgm:pt>
    <dgm:pt modelId="{C7D28DD7-5798-4D42-B7EB-A26754938F47}">
      <dgm:prSet phldrT="[Текст]"/>
      <dgm:spPr/>
      <dgm:t>
        <a:bodyPr/>
        <a:lstStyle/>
        <a:p>
          <a:r>
            <a:rPr lang="ru-RU" dirty="0" smtClean="0"/>
            <a:t>Ударные </a:t>
          </a:r>
          <a:endParaRPr lang="ru-RU" dirty="0"/>
        </a:p>
      </dgm:t>
    </dgm:pt>
    <dgm:pt modelId="{4A56CDB7-F427-4B3C-8189-6B86ADF29A5F}" type="parTrans" cxnId="{26286FD7-76F9-400A-BB1E-34F4749543BB}">
      <dgm:prSet/>
      <dgm:spPr/>
      <dgm:t>
        <a:bodyPr/>
        <a:lstStyle/>
        <a:p>
          <a:endParaRPr lang="ru-RU"/>
        </a:p>
      </dgm:t>
    </dgm:pt>
    <dgm:pt modelId="{AB51C6F2-9A0E-4B70-B6AE-B915FE78CDCA}" type="sibTrans" cxnId="{26286FD7-76F9-400A-BB1E-34F4749543BB}">
      <dgm:prSet/>
      <dgm:spPr/>
      <dgm:t>
        <a:bodyPr/>
        <a:lstStyle/>
        <a:p>
          <a:endParaRPr lang="ru-RU"/>
        </a:p>
      </dgm:t>
    </dgm:pt>
    <dgm:pt modelId="{6A06B954-C0DD-4CB1-BE12-5917090E1B6D}">
      <dgm:prSet phldrT="[Текст]"/>
      <dgm:spPr/>
      <dgm:t>
        <a:bodyPr/>
        <a:lstStyle/>
        <a:p>
          <a:r>
            <a:rPr lang="ru-RU" dirty="0" smtClean="0"/>
            <a:t>Безударные </a:t>
          </a:r>
          <a:endParaRPr lang="ru-RU" dirty="0"/>
        </a:p>
      </dgm:t>
    </dgm:pt>
    <dgm:pt modelId="{4CC8319D-C463-430D-A0B2-EC7DFA8CEA66}" type="parTrans" cxnId="{14A20651-C6DC-4D66-A496-4C28EE1BB823}">
      <dgm:prSet/>
      <dgm:spPr/>
      <dgm:t>
        <a:bodyPr/>
        <a:lstStyle/>
        <a:p>
          <a:endParaRPr lang="ru-RU"/>
        </a:p>
      </dgm:t>
    </dgm:pt>
    <dgm:pt modelId="{C2498763-3D6D-462C-889E-CA267692B16D}" type="sibTrans" cxnId="{14A20651-C6DC-4D66-A496-4C28EE1BB823}">
      <dgm:prSet/>
      <dgm:spPr/>
      <dgm:t>
        <a:bodyPr/>
        <a:lstStyle/>
        <a:p>
          <a:endParaRPr lang="ru-RU"/>
        </a:p>
      </dgm:t>
    </dgm:pt>
    <dgm:pt modelId="{EDDC578F-92C8-46E0-A7D7-DE7D72C92E4E}">
      <dgm:prSet phldrT="[Текст]"/>
      <dgm:spPr>
        <a:ln>
          <a:solidFill>
            <a:srgbClr val="00B0F0"/>
          </a:solidFill>
        </a:ln>
      </dgm:spPr>
      <dgm:t>
        <a:bodyPr/>
        <a:lstStyle/>
        <a:p>
          <a:r>
            <a:rPr lang="ru-RU" dirty="0" smtClean="0"/>
            <a:t>Согласные </a:t>
          </a:r>
          <a:endParaRPr lang="ru-RU" dirty="0"/>
        </a:p>
      </dgm:t>
    </dgm:pt>
    <dgm:pt modelId="{DD56971C-8ECC-4CFA-B650-F874C4CCAFC0}" type="parTrans" cxnId="{81BB4B62-7688-4B35-9ACC-2A5815960448}">
      <dgm:prSet/>
      <dgm:spPr/>
      <dgm:t>
        <a:bodyPr/>
        <a:lstStyle/>
        <a:p>
          <a:endParaRPr lang="ru-RU"/>
        </a:p>
      </dgm:t>
    </dgm:pt>
    <dgm:pt modelId="{233CD037-3D9A-4776-A486-555B7D30BC19}" type="sibTrans" cxnId="{81BB4B62-7688-4B35-9ACC-2A5815960448}">
      <dgm:prSet/>
      <dgm:spPr/>
      <dgm:t>
        <a:bodyPr/>
        <a:lstStyle/>
        <a:p>
          <a:endParaRPr lang="ru-RU"/>
        </a:p>
      </dgm:t>
    </dgm:pt>
    <dgm:pt modelId="{91706B59-7BBB-48D1-B091-F3767295FE53}">
      <dgm:prSet phldrT="[Текст]"/>
      <dgm:spPr/>
      <dgm:t>
        <a:bodyPr/>
        <a:lstStyle/>
        <a:p>
          <a:r>
            <a:rPr lang="ru-RU" dirty="0" smtClean="0"/>
            <a:t>Твердые и мягкие </a:t>
          </a:r>
          <a:endParaRPr lang="ru-RU" dirty="0"/>
        </a:p>
      </dgm:t>
    </dgm:pt>
    <dgm:pt modelId="{1B3F4C10-E667-46D3-AED8-A965C8336081}" type="parTrans" cxnId="{CF4DE647-3473-4F6C-BC0C-A31C27E31344}">
      <dgm:prSet/>
      <dgm:spPr/>
      <dgm:t>
        <a:bodyPr/>
        <a:lstStyle/>
        <a:p>
          <a:endParaRPr lang="ru-RU"/>
        </a:p>
      </dgm:t>
    </dgm:pt>
    <dgm:pt modelId="{DC457709-8A75-4DE9-B272-B03FF0B9BDA7}" type="sibTrans" cxnId="{CF4DE647-3473-4F6C-BC0C-A31C27E31344}">
      <dgm:prSet/>
      <dgm:spPr/>
      <dgm:t>
        <a:bodyPr/>
        <a:lstStyle/>
        <a:p>
          <a:endParaRPr lang="ru-RU"/>
        </a:p>
      </dgm:t>
    </dgm:pt>
    <dgm:pt modelId="{C5D8B9D1-44C6-4B56-A3BC-01D25B155BC1}">
      <dgm:prSet phldrT="[Текст]"/>
      <dgm:spPr/>
      <dgm:t>
        <a:bodyPr/>
        <a:lstStyle/>
        <a:p>
          <a:r>
            <a:rPr lang="ru-RU" dirty="0" smtClean="0"/>
            <a:t>Звонкие и глухие</a:t>
          </a:r>
          <a:endParaRPr lang="ru-RU" dirty="0"/>
        </a:p>
      </dgm:t>
    </dgm:pt>
    <dgm:pt modelId="{F753D41E-1B65-46F7-80D6-3CBD606F2D2F}" type="parTrans" cxnId="{03F370E4-7D07-4DC6-B631-36846F4648A6}">
      <dgm:prSet/>
      <dgm:spPr/>
      <dgm:t>
        <a:bodyPr/>
        <a:lstStyle/>
        <a:p>
          <a:endParaRPr lang="ru-RU"/>
        </a:p>
      </dgm:t>
    </dgm:pt>
    <dgm:pt modelId="{11E1FB36-1641-45FC-AF96-70C87137E9C2}" type="sibTrans" cxnId="{03F370E4-7D07-4DC6-B631-36846F4648A6}">
      <dgm:prSet/>
      <dgm:spPr/>
      <dgm:t>
        <a:bodyPr/>
        <a:lstStyle/>
        <a:p>
          <a:endParaRPr lang="ru-RU"/>
        </a:p>
      </dgm:t>
    </dgm:pt>
    <dgm:pt modelId="{F0882DB0-E393-418D-93DF-F9E29EF84E40}" type="pres">
      <dgm:prSet presAssocID="{E9A8FDB6-D083-4642-B14F-B427235B7B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5FF8CD-8BD2-4E88-81F2-08FEAFBFD0E7}" type="pres">
      <dgm:prSet presAssocID="{F327769F-7E17-45DA-BD3C-0E3127C24C92}" presName="hierRoot1" presStyleCnt="0"/>
      <dgm:spPr/>
    </dgm:pt>
    <dgm:pt modelId="{FBC65ABB-C375-4F90-B582-FB3A16968822}" type="pres">
      <dgm:prSet presAssocID="{F327769F-7E17-45DA-BD3C-0E3127C24C92}" presName="composite" presStyleCnt="0"/>
      <dgm:spPr/>
    </dgm:pt>
    <dgm:pt modelId="{D407F7F7-5491-4A45-AE00-54E98641EBF0}" type="pres">
      <dgm:prSet presAssocID="{F327769F-7E17-45DA-BD3C-0E3127C24C92}" presName="background" presStyleLbl="node0" presStyleIdx="0" presStyleCnt="1"/>
      <dgm:spPr/>
    </dgm:pt>
    <dgm:pt modelId="{E91C5585-6CC4-4F75-874E-1A1E319CFF42}" type="pres">
      <dgm:prSet presAssocID="{F327769F-7E17-45DA-BD3C-0E3127C24C9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2C303-F701-4FA0-B675-C01163AB019A}" type="pres">
      <dgm:prSet presAssocID="{F327769F-7E17-45DA-BD3C-0E3127C24C92}" presName="hierChild2" presStyleCnt="0"/>
      <dgm:spPr/>
    </dgm:pt>
    <dgm:pt modelId="{74423975-3E5E-42BB-8472-37037D4A17A0}" type="pres">
      <dgm:prSet presAssocID="{1A0591BE-9971-43E5-A157-83CF3AF0E53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C954FC9-C2E5-47E3-A1F6-A51FC1D52762}" type="pres">
      <dgm:prSet presAssocID="{CE565079-7893-48B1-A261-07D95EFCE361}" presName="hierRoot2" presStyleCnt="0"/>
      <dgm:spPr/>
    </dgm:pt>
    <dgm:pt modelId="{18CACF11-AD8F-414C-B0B7-7BB3730CE6BC}" type="pres">
      <dgm:prSet presAssocID="{CE565079-7893-48B1-A261-07D95EFCE361}" presName="composite2" presStyleCnt="0"/>
      <dgm:spPr/>
    </dgm:pt>
    <dgm:pt modelId="{6FB00166-D265-44CF-B7A5-3E5AEBBC3747}" type="pres">
      <dgm:prSet presAssocID="{CE565079-7893-48B1-A261-07D95EFCE361}" presName="background2" presStyleLbl="node2" presStyleIdx="0" presStyleCnt="2"/>
      <dgm:spPr>
        <a:solidFill>
          <a:srgbClr val="FF0000"/>
        </a:solidFill>
      </dgm:spPr>
    </dgm:pt>
    <dgm:pt modelId="{9B15F489-4D88-409B-916D-2F701ECB3530}" type="pres">
      <dgm:prSet presAssocID="{CE565079-7893-48B1-A261-07D95EFCE36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8EE626-E6FD-4CA2-89B7-7C9A930E6577}" type="pres">
      <dgm:prSet presAssocID="{CE565079-7893-48B1-A261-07D95EFCE361}" presName="hierChild3" presStyleCnt="0"/>
      <dgm:spPr/>
    </dgm:pt>
    <dgm:pt modelId="{B24C28AA-C797-494E-A9A7-18B50E2F71F9}" type="pres">
      <dgm:prSet presAssocID="{4A56CDB7-F427-4B3C-8189-6B86ADF29A5F}" presName="Name17" presStyleLbl="parChTrans1D3" presStyleIdx="0" presStyleCnt="4"/>
      <dgm:spPr/>
      <dgm:t>
        <a:bodyPr/>
        <a:lstStyle/>
        <a:p>
          <a:endParaRPr lang="ru-RU"/>
        </a:p>
      </dgm:t>
    </dgm:pt>
    <dgm:pt modelId="{5393796C-2128-454D-B77D-09D75C5EC79C}" type="pres">
      <dgm:prSet presAssocID="{C7D28DD7-5798-4D42-B7EB-A26754938F47}" presName="hierRoot3" presStyleCnt="0"/>
      <dgm:spPr/>
    </dgm:pt>
    <dgm:pt modelId="{04A8B704-D479-40C9-BED6-0FD859AA5984}" type="pres">
      <dgm:prSet presAssocID="{C7D28DD7-5798-4D42-B7EB-A26754938F47}" presName="composite3" presStyleCnt="0"/>
      <dgm:spPr/>
    </dgm:pt>
    <dgm:pt modelId="{F87E3F91-3BBD-40FA-BC7D-DEC3C05E1338}" type="pres">
      <dgm:prSet presAssocID="{C7D28DD7-5798-4D42-B7EB-A26754938F47}" presName="background3" presStyleLbl="node3" presStyleIdx="0" presStyleCnt="4"/>
      <dgm:spPr/>
    </dgm:pt>
    <dgm:pt modelId="{AA47A788-E8AF-4C58-B760-ECC0550D00CC}" type="pres">
      <dgm:prSet presAssocID="{C7D28DD7-5798-4D42-B7EB-A26754938F4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DB503D-ED21-4AA5-A994-CB072F37F0B2}" type="pres">
      <dgm:prSet presAssocID="{C7D28DD7-5798-4D42-B7EB-A26754938F47}" presName="hierChild4" presStyleCnt="0"/>
      <dgm:spPr/>
    </dgm:pt>
    <dgm:pt modelId="{F205C2D8-D58A-489F-9359-C1F6ACE59867}" type="pres">
      <dgm:prSet presAssocID="{4CC8319D-C463-430D-A0B2-EC7DFA8CEA66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13F5D74-EB83-4315-BBA0-3F5AA459B74A}" type="pres">
      <dgm:prSet presAssocID="{6A06B954-C0DD-4CB1-BE12-5917090E1B6D}" presName="hierRoot3" presStyleCnt="0"/>
      <dgm:spPr/>
    </dgm:pt>
    <dgm:pt modelId="{20DB2D9D-BD71-4BFF-858A-30C22854F06C}" type="pres">
      <dgm:prSet presAssocID="{6A06B954-C0DD-4CB1-BE12-5917090E1B6D}" presName="composite3" presStyleCnt="0"/>
      <dgm:spPr/>
    </dgm:pt>
    <dgm:pt modelId="{CA2F7BB5-7EB7-4E35-8F1F-DC05296FE913}" type="pres">
      <dgm:prSet presAssocID="{6A06B954-C0DD-4CB1-BE12-5917090E1B6D}" presName="background3" presStyleLbl="node3" presStyleIdx="1" presStyleCnt="4"/>
      <dgm:spPr/>
    </dgm:pt>
    <dgm:pt modelId="{C107835E-253C-47D9-9D7B-F46D0B5FCD20}" type="pres">
      <dgm:prSet presAssocID="{6A06B954-C0DD-4CB1-BE12-5917090E1B6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B1E861-6763-47BF-8776-99194F59DB35}" type="pres">
      <dgm:prSet presAssocID="{6A06B954-C0DD-4CB1-BE12-5917090E1B6D}" presName="hierChild4" presStyleCnt="0"/>
      <dgm:spPr/>
    </dgm:pt>
    <dgm:pt modelId="{6286B42B-0A1F-4994-8DA7-6A2983BD3C9C}" type="pres">
      <dgm:prSet presAssocID="{DD56971C-8ECC-4CFA-B650-F874C4CCAFC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0A80F54-BCE7-43AE-A5EB-228B93F99670}" type="pres">
      <dgm:prSet presAssocID="{EDDC578F-92C8-46E0-A7D7-DE7D72C92E4E}" presName="hierRoot2" presStyleCnt="0"/>
      <dgm:spPr/>
    </dgm:pt>
    <dgm:pt modelId="{A3E70BE6-6E9B-4D29-93C8-E171744C75D8}" type="pres">
      <dgm:prSet presAssocID="{EDDC578F-92C8-46E0-A7D7-DE7D72C92E4E}" presName="composite2" presStyleCnt="0"/>
      <dgm:spPr/>
    </dgm:pt>
    <dgm:pt modelId="{C609A823-4FBA-4ECE-B4DB-7C123AC4C678}" type="pres">
      <dgm:prSet presAssocID="{EDDC578F-92C8-46E0-A7D7-DE7D72C92E4E}" presName="background2" presStyleLbl="node2" presStyleIdx="1" presStyleCnt="2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857B8752-A020-40AA-982D-45E0F946C392}" type="pres">
      <dgm:prSet presAssocID="{EDDC578F-92C8-46E0-A7D7-DE7D72C92E4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5D41A9-D19A-4612-AFD9-DEE362B5D3B9}" type="pres">
      <dgm:prSet presAssocID="{EDDC578F-92C8-46E0-A7D7-DE7D72C92E4E}" presName="hierChild3" presStyleCnt="0"/>
      <dgm:spPr/>
    </dgm:pt>
    <dgm:pt modelId="{A617F435-3B26-4A1C-A351-9533C84218CB}" type="pres">
      <dgm:prSet presAssocID="{1B3F4C10-E667-46D3-AED8-A965C8336081}" presName="Name17" presStyleLbl="parChTrans1D3" presStyleIdx="2" presStyleCnt="4"/>
      <dgm:spPr/>
      <dgm:t>
        <a:bodyPr/>
        <a:lstStyle/>
        <a:p>
          <a:endParaRPr lang="ru-RU"/>
        </a:p>
      </dgm:t>
    </dgm:pt>
    <dgm:pt modelId="{57920A65-F747-47FD-9606-11A9FD9D8E5F}" type="pres">
      <dgm:prSet presAssocID="{91706B59-7BBB-48D1-B091-F3767295FE53}" presName="hierRoot3" presStyleCnt="0"/>
      <dgm:spPr/>
    </dgm:pt>
    <dgm:pt modelId="{157D1685-0512-4939-8435-C38B43D8BBBC}" type="pres">
      <dgm:prSet presAssocID="{91706B59-7BBB-48D1-B091-F3767295FE53}" presName="composite3" presStyleCnt="0"/>
      <dgm:spPr/>
    </dgm:pt>
    <dgm:pt modelId="{3A1CF9AD-A106-4D53-B2CB-A09411EC3BAB}" type="pres">
      <dgm:prSet presAssocID="{91706B59-7BBB-48D1-B091-F3767295FE53}" presName="background3" presStyleLbl="node3" presStyleIdx="2" presStyleCnt="4"/>
      <dgm:spPr/>
    </dgm:pt>
    <dgm:pt modelId="{1B322060-7593-4351-BFF4-A55CD94F1B8F}" type="pres">
      <dgm:prSet presAssocID="{91706B59-7BBB-48D1-B091-F3767295FE5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BF474-A06D-4B82-8C19-B86ACB8BFD4C}" type="pres">
      <dgm:prSet presAssocID="{91706B59-7BBB-48D1-B091-F3767295FE53}" presName="hierChild4" presStyleCnt="0"/>
      <dgm:spPr/>
    </dgm:pt>
    <dgm:pt modelId="{D91BCAB6-EFBE-46DA-97B4-A38090523D38}" type="pres">
      <dgm:prSet presAssocID="{F753D41E-1B65-46F7-80D6-3CBD606F2D2F}" presName="Name17" presStyleLbl="parChTrans1D3" presStyleIdx="3" presStyleCnt="4"/>
      <dgm:spPr/>
      <dgm:t>
        <a:bodyPr/>
        <a:lstStyle/>
        <a:p>
          <a:endParaRPr lang="ru-RU"/>
        </a:p>
      </dgm:t>
    </dgm:pt>
    <dgm:pt modelId="{44D2D2A7-3B1E-4BD0-B0C7-471BEA7B0237}" type="pres">
      <dgm:prSet presAssocID="{C5D8B9D1-44C6-4B56-A3BC-01D25B155BC1}" presName="hierRoot3" presStyleCnt="0"/>
      <dgm:spPr/>
    </dgm:pt>
    <dgm:pt modelId="{06C5A1D4-657B-4C2C-863E-015BE2FDBA11}" type="pres">
      <dgm:prSet presAssocID="{C5D8B9D1-44C6-4B56-A3BC-01D25B155BC1}" presName="composite3" presStyleCnt="0"/>
      <dgm:spPr/>
    </dgm:pt>
    <dgm:pt modelId="{807D7A04-55A0-4202-8EB3-E03B09F7C59C}" type="pres">
      <dgm:prSet presAssocID="{C5D8B9D1-44C6-4B56-A3BC-01D25B155BC1}" presName="background3" presStyleLbl="node3" presStyleIdx="3" presStyleCnt="4"/>
      <dgm:spPr/>
    </dgm:pt>
    <dgm:pt modelId="{FE0FA29F-540A-451E-AAB5-D358C5C1FF53}" type="pres">
      <dgm:prSet presAssocID="{C5D8B9D1-44C6-4B56-A3BC-01D25B155BC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17A2EB-2CEC-4965-8C94-3F43374700F8}" type="pres">
      <dgm:prSet presAssocID="{C5D8B9D1-44C6-4B56-A3BC-01D25B155BC1}" presName="hierChild4" presStyleCnt="0"/>
      <dgm:spPr/>
    </dgm:pt>
  </dgm:ptLst>
  <dgm:cxnLst>
    <dgm:cxn modelId="{CF4DE647-3473-4F6C-BC0C-A31C27E31344}" srcId="{EDDC578F-92C8-46E0-A7D7-DE7D72C92E4E}" destId="{91706B59-7BBB-48D1-B091-F3767295FE53}" srcOrd="0" destOrd="0" parTransId="{1B3F4C10-E667-46D3-AED8-A965C8336081}" sibTransId="{DC457709-8A75-4DE9-B272-B03FF0B9BDA7}"/>
    <dgm:cxn modelId="{26286FD7-76F9-400A-BB1E-34F4749543BB}" srcId="{CE565079-7893-48B1-A261-07D95EFCE361}" destId="{C7D28DD7-5798-4D42-B7EB-A26754938F47}" srcOrd="0" destOrd="0" parTransId="{4A56CDB7-F427-4B3C-8189-6B86ADF29A5F}" sibTransId="{AB51C6F2-9A0E-4B70-B6AE-B915FE78CDCA}"/>
    <dgm:cxn modelId="{263BDCAB-7BFD-4AE1-B82D-29E66AA20604}" type="presOf" srcId="{F753D41E-1B65-46F7-80D6-3CBD606F2D2F}" destId="{D91BCAB6-EFBE-46DA-97B4-A38090523D38}" srcOrd="0" destOrd="0" presId="urn:microsoft.com/office/officeart/2005/8/layout/hierarchy1"/>
    <dgm:cxn modelId="{03F370E4-7D07-4DC6-B631-36846F4648A6}" srcId="{EDDC578F-92C8-46E0-A7D7-DE7D72C92E4E}" destId="{C5D8B9D1-44C6-4B56-A3BC-01D25B155BC1}" srcOrd="1" destOrd="0" parTransId="{F753D41E-1B65-46F7-80D6-3CBD606F2D2F}" sibTransId="{11E1FB36-1641-45FC-AF96-70C87137E9C2}"/>
    <dgm:cxn modelId="{5A347B95-E101-4619-A8ED-FAEF57B11182}" type="presOf" srcId="{1A0591BE-9971-43E5-A157-83CF3AF0E53B}" destId="{74423975-3E5E-42BB-8472-37037D4A17A0}" srcOrd="0" destOrd="0" presId="urn:microsoft.com/office/officeart/2005/8/layout/hierarchy1"/>
    <dgm:cxn modelId="{A55D9218-E86B-47DE-90FE-D94052671757}" type="presOf" srcId="{4CC8319D-C463-430D-A0B2-EC7DFA8CEA66}" destId="{F205C2D8-D58A-489F-9359-C1F6ACE59867}" srcOrd="0" destOrd="0" presId="urn:microsoft.com/office/officeart/2005/8/layout/hierarchy1"/>
    <dgm:cxn modelId="{62DF3CE9-5798-4223-BB21-977023A84803}" type="presOf" srcId="{1B3F4C10-E667-46D3-AED8-A965C8336081}" destId="{A617F435-3B26-4A1C-A351-9533C84218CB}" srcOrd="0" destOrd="0" presId="urn:microsoft.com/office/officeart/2005/8/layout/hierarchy1"/>
    <dgm:cxn modelId="{8C5DA7F9-4AD1-4A41-B62B-6D73EB0CB32A}" type="presOf" srcId="{DD56971C-8ECC-4CFA-B650-F874C4CCAFC0}" destId="{6286B42B-0A1F-4994-8DA7-6A2983BD3C9C}" srcOrd="0" destOrd="0" presId="urn:microsoft.com/office/officeart/2005/8/layout/hierarchy1"/>
    <dgm:cxn modelId="{84F93FD4-C16F-4A8D-B945-5A7828DBAC42}" srcId="{F327769F-7E17-45DA-BD3C-0E3127C24C92}" destId="{CE565079-7893-48B1-A261-07D95EFCE361}" srcOrd="0" destOrd="0" parTransId="{1A0591BE-9971-43E5-A157-83CF3AF0E53B}" sibTransId="{6391AABA-A6DC-4815-8469-DB739E458A14}"/>
    <dgm:cxn modelId="{81BB4B62-7688-4B35-9ACC-2A5815960448}" srcId="{F327769F-7E17-45DA-BD3C-0E3127C24C92}" destId="{EDDC578F-92C8-46E0-A7D7-DE7D72C92E4E}" srcOrd="1" destOrd="0" parTransId="{DD56971C-8ECC-4CFA-B650-F874C4CCAFC0}" sibTransId="{233CD037-3D9A-4776-A486-555B7D30BC19}"/>
    <dgm:cxn modelId="{1408184A-CD03-4FB3-B772-22ACCFDE5BCA}" type="presOf" srcId="{4A56CDB7-F427-4B3C-8189-6B86ADF29A5F}" destId="{B24C28AA-C797-494E-A9A7-18B50E2F71F9}" srcOrd="0" destOrd="0" presId="urn:microsoft.com/office/officeart/2005/8/layout/hierarchy1"/>
    <dgm:cxn modelId="{14A20651-C6DC-4D66-A496-4C28EE1BB823}" srcId="{CE565079-7893-48B1-A261-07D95EFCE361}" destId="{6A06B954-C0DD-4CB1-BE12-5917090E1B6D}" srcOrd="1" destOrd="0" parTransId="{4CC8319D-C463-430D-A0B2-EC7DFA8CEA66}" sibTransId="{C2498763-3D6D-462C-889E-CA267692B16D}"/>
    <dgm:cxn modelId="{5CD7961F-F1DA-43CA-8203-380B99CFC865}" type="presOf" srcId="{EDDC578F-92C8-46E0-A7D7-DE7D72C92E4E}" destId="{857B8752-A020-40AA-982D-45E0F946C392}" srcOrd="0" destOrd="0" presId="urn:microsoft.com/office/officeart/2005/8/layout/hierarchy1"/>
    <dgm:cxn modelId="{8AF46587-B0EE-4190-8516-738E5B4B3A4A}" type="presOf" srcId="{6A06B954-C0DD-4CB1-BE12-5917090E1B6D}" destId="{C107835E-253C-47D9-9D7B-F46D0B5FCD20}" srcOrd="0" destOrd="0" presId="urn:microsoft.com/office/officeart/2005/8/layout/hierarchy1"/>
    <dgm:cxn modelId="{75419C64-376E-483A-A468-8D23C7FFD4F4}" type="presOf" srcId="{F327769F-7E17-45DA-BD3C-0E3127C24C92}" destId="{E91C5585-6CC4-4F75-874E-1A1E319CFF42}" srcOrd="0" destOrd="0" presId="urn:microsoft.com/office/officeart/2005/8/layout/hierarchy1"/>
    <dgm:cxn modelId="{0F53B43E-A29F-412B-8A33-A0FAD5550CB1}" type="presOf" srcId="{C7D28DD7-5798-4D42-B7EB-A26754938F47}" destId="{AA47A788-E8AF-4C58-B760-ECC0550D00CC}" srcOrd="0" destOrd="0" presId="urn:microsoft.com/office/officeart/2005/8/layout/hierarchy1"/>
    <dgm:cxn modelId="{1C9A267E-E6CE-4418-BAF7-57CF1D51F3EE}" type="presOf" srcId="{CE565079-7893-48B1-A261-07D95EFCE361}" destId="{9B15F489-4D88-409B-916D-2F701ECB3530}" srcOrd="0" destOrd="0" presId="urn:microsoft.com/office/officeart/2005/8/layout/hierarchy1"/>
    <dgm:cxn modelId="{0ED59AF5-AB0C-4579-B8FD-34471F95EED4}" srcId="{E9A8FDB6-D083-4642-B14F-B427235B7B1E}" destId="{F327769F-7E17-45DA-BD3C-0E3127C24C92}" srcOrd="0" destOrd="0" parTransId="{CFD149E2-8529-49B2-B44D-69433F23F433}" sibTransId="{36CFA371-A4DB-4683-A375-D8F311FAD6A7}"/>
    <dgm:cxn modelId="{67BA0FD4-E95F-4CB2-BB5A-2BC4D86BFDBB}" type="presOf" srcId="{C5D8B9D1-44C6-4B56-A3BC-01D25B155BC1}" destId="{FE0FA29F-540A-451E-AAB5-D358C5C1FF53}" srcOrd="0" destOrd="0" presId="urn:microsoft.com/office/officeart/2005/8/layout/hierarchy1"/>
    <dgm:cxn modelId="{0FFF686F-4BD9-4F4B-B571-7B42707653AD}" type="presOf" srcId="{E9A8FDB6-D083-4642-B14F-B427235B7B1E}" destId="{F0882DB0-E393-418D-93DF-F9E29EF84E40}" srcOrd="0" destOrd="0" presId="urn:microsoft.com/office/officeart/2005/8/layout/hierarchy1"/>
    <dgm:cxn modelId="{0D6D58CC-E023-4D31-8317-E7E78CFF7EBE}" type="presOf" srcId="{91706B59-7BBB-48D1-B091-F3767295FE53}" destId="{1B322060-7593-4351-BFF4-A55CD94F1B8F}" srcOrd="0" destOrd="0" presId="urn:microsoft.com/office/officeart/2005/8/layout/hierarchy1"/>
    <dgm:cxn modelId="{7297D1C1-250E-4862-9DF2-2F8281FD15E0}" type="presParOf" srcId="{F0882DB0-E393-418D-93DF-F9E29EF84E40}" destId="{765FF8CD-8BD2-4E88-81F2-08FEAFBFD0E7}" srcOrd="0" destOrd="0" presId="urn:microsoft.com/office/officeart/2005/8/layout/hierarchy1"/>
    <dgm:cxn modelId="{573291CF-8BCD-465B-99E4-E206D9E5ECC4}" type="presParOf" srcId="{765FF8CD-8BD2-4E88-81F2-08FEAFBFD0E7}" destId="{FBC65ABB-C375-4F90-B582-FB3A16968822}" srcOrd="0" destOrd="0" presId="urn:microsoft.com/office/officeart/2005/8/layout/hierarchy1"/>
    <dgm:cxn modelId="{4881B762-711B-4BB3-B69C-AC64F86AF273}" type="presParOf" srcId="{FBC65ABB-C375-4F90-B582-FB3A16968822}" destId="{D407F7F7-5491-4A45-AE00-54E98641EBF0}" srcOrd="0" destOrd="0" presId="urn:microsoft.com/office/officeart/2005/8/layout/hierarchy1"/>
    <dgm:cxn modelId="{49211EDF-AF20-4A17-B3C1-35BC3570414B}" type="presParOf" srcId="{FBC65ABB-C375-4F90-B582-FB3A16968822}" destId="{E91C5585-6CC4-4F75-874E-1A1E319CFF42}" srcOrd="1" destOrd="0" presId="urn:microsoft.com/office/officeart/2005/8/layout/hierarchy1"/>
    <dgm:cxn modelId="{1CFD6A1F-580A-4EED-95A3-ADA4BB14FB97}" type="presParOf" srcId="{765FF8CD-8BD2-4E88-81F2-08FEAFBFD0E7}" destId="{27A2C303-F701-4FA0-B675-C01163AB019A}" srcOrd="1" destOrd="0" presId="urn:microsoft.com/office/officeart/2005/8/layout/hierarchy1"/>
    <dgm:cxn modelId="{3B5AD57C-6A73-4906-A258-1E67EA34F584}" type="presParOf" srcId="{27A2C303-F701-4FA0-B675-C01163AB019A}" destId="{74423975-3E5E-42BB-8472-37037D4A17A0}" srcOrd="0" destOrd="0" presId="urn:microsoft.com/office/officeart/2005/8/layout/hierarchy1"/>
    <dgm:cxn modelId="{B14D3F7A-44FA-43FA-BDA7-7487C6CBEC09}" type="presParOf" srcId="{27A2C303-F701-4FA0-B675-C01163AB019A}" destId="{BC954FC9-C2E5-47E3-A1F6-A51FC1D52762}" srcOrd="1" destOrd="0" presId="urn:microsoft.com/office/officeart/2005/8/layout/hierarchy1"/>
    <dgm:cxn modelId="{0305B6FA-8AE0-4A66-B502-92F590B9366E}" type="presParOf" srcId="{BC954FC9-C2E5-47E3-A1F6-A51FC1D52762}" destId="{18CACF11-AD8F-414C-B0B7-7BB3730CE6BC}" srcOrd="0" destOrd="0" presId="urn:microsoft.com/office/officeart/2005/8/layout/hierarchy1"/>
    <dgm:cxn modelId="{79523637-7762-4C71-A446-C04F685F19BF}" type="presParOf" srcId="{18CACF11-AD8F-414C-B0B7-7BB3730CE6BC}" destId="{6FB00166-D265-44CF-B7A5-3E5AEBBC3747}" srcOrd="0" destOrd="0" presId="urn:microsoft.com/office/officeart/2005/8/layout/hierarchy1"/>
    <dgm:cxn modelId="{E2FB195C-9BEE-4A88-900C-385E85887ED8}" type="presParOf" srcId="{18CACF11-AD8F-414C-B0B7-7BB3730CE6BC}" destId="{9B15F489-4D88-409B-916D-2F701ECB3530}" srcOrd="1" destOrd="0" presId="urn:microsoft.com/office/officeart/2005/8/layout/hierarchy1"/>
    <dgm:cxn modelId="{19324DDC-0F4D-4E16-94DE-9644987641CD}" type="presParOf" srcId="{BC954FC9-C2E5-47E3-A1F6-A51FC1D52762}" destId="{CB8EE626-E6FD-4CA2-89B7-7C9A930E6577}" srcOrd="1" destOrd="0" presId="urn:microsoft.com/office/officeart/2005/8/layout/hierarchy1"/>
    <dgm:cxn modelId="{D234732F-A90B-443F-A96F-6EE5CA65AE84}" type="presParOf" srcId="{CB8EE626-E6FD-4CA2-89B7-7C9A930E6577}" destId="{B24C28AA-C797-494E-A9A7-18B50E2F71F9}" srcOrd="0" destOrd="0" presId="urn:microsoft.com/office/officeart/2005/8/layout/hierarchy1"/>
    <dgm:cxn modelId="{1A402731-A07A-407E-9467-B3FAFDF7AFC2}" type="presParOf" srcId="{CB8EE626-E6FD-4CA2-89B7-7C9A930E6577}" destId="{5393796C-2128-454D-B77D-09D75C5EC79C}" srcOrd="1" destOrd="0" presId="urn:microsoft.com/office/officeart/2005/8/layout/hierarchy1"/>
    <dgm:cxn modelId="{F1356361-E7AF-4333-9B2D-A8B623F4B7E4}" type="presParOf" srcId="{5393796C-2128-454D-B77D-09D75C5EC79C}" destId="{04A8B704-D479-40C9-BED6-0FD859AA5984}" srcOrd="0" destOrd="0" presId="urn:microsoft.com/office/officeart/2005/8/layout/hierarchy1"/>
    <dgm:cxn modelId="{55948CCE-0D74-40AF-948D-1E2079290D98}" type="presParOf" srcId="{04A8B704-D479-40C9-BED6-0FD859AA5984}" destId="{F87E3F91-3BBD-40FA-BC7D-DEC3C05E1338}" srcOrd="0" destOrd="0" presId="urn:microsoft.com/office/officeart/2005/8/layout/hierarchy1"/>
    <dgm:cxn modelId="{455EAB2D-4D81-490E-BAAF-8932B4BC338A}" type="presParOf" srcId="{04A8B704-D479-40C9-BED6-0FD859AA5984}" destId="{AA47A788-E8AF-4C58-B760-ECC0550D00CC}" srcOrd="1" destOrd="0" presId="urn:microsoft.com/office/officeart/2005/8/layout/hierarchy1"/>
    <dgm:cxn modelId="{A09AD2EE-F472-48B1-881F-1684243151D6}" type="presParOf" srcId="{5393796C-2128-454D-B77D-09D75C5EC79C}" destId="{32DB503D-ED21-4AA5-A994-CB072F37F0B2}" srcOrd="1" destOrd="0" presId="urn:microsoft.com/office/officeart/2005/8/layout/hierarchy1"/>
    <dgm:cxn modelId="{985CEA6E-5700-467E-BBA3-74EC16C14AEB}" type="presParOf" srcId="{CB8EE626-E6FD-4CA2-89B7-7C9A930E6577}" destId="{F205C2D8-D58A-489F-9359-C1F6ACE59867}" srcOrd="2" destOrd="0" presId="urn:microsoft.com/office/officeart/2005/8/layout/hierarchy1"/>
    <dgm:cxn modelId="{F882C9CF-A25A-46AD-B81B-C7EF0D03DD6E}" type="presParOf" srcId="{CB8EE626-E6FD-4CA2-89B7-7C9A930E6577}" destId="{213F5D74-EB83-4315-BBA0-3F5AA459B74A}" srcOrd="3" destOrd="0" presId="urn:microsoft.com/office/officeart/2005/8/layout/hierarchy1"/>
    <dgm:cxn modelId="{C595F1BA-174B-4B3A-AAD9-67083C34FF2C}" type="presParOf" srcId="{213F5D74-EB83-4315-BBA0-3F5AA459B74A}" destId="{20DB2D9D-BD71-4BFF-858A-30C22854F06C}" srcOrd="0" destOrd="0" presId="urn:microsoft.com/office/officeart/2005/8/layout/hierarchy1"/>
    <dgm:cxn modelId="{EE5A83CC-E8CF-4DA3-87CA-9B7ECCB7AFBC}" type="presParOf" srcId="{20DB2D9D-BD71-4BFF-858A-30C22854F06C}" destId="{CA2F7BB5-7EB7-4E35-8F1F-DC05296FE913}" srcOrd="0" destOrd="0" presId="urn:microsoft.com/office/officeart/2005/8/layout/hierarchy1"/>
    <dgm:cxn modelId="{F7866623-6EB3-4084-AFC9-63F5205BA6DB}" type="presParOf" srcId="{20DB2D9D-BD71-4BFF-858A-30C22854F06C}" destId="{C107835E-253C-47D9-9D7B-F46D0B5FCD20}" srcOrd="1" destOrd="0" presId="urn:microsoft.com/office/officeart/2005/8/layout/hierarchy1"/>
    <dgm:cxn modelId="{053E5715-165C-48F3-BF49-E6CF49C0EB51}" type="presParOf" srcId="{213F5D74-EB83-4315-BBA0-3F5AA459B74A}" destId="{36B1E861-6763-47BF-8776-99194F59DB35}" srcOrd="1" destOrd="0" presId="urn:microsoft.com/office/officeart/2005/8/layout/hierarchy1"/>
    <dgm:cxn modelId="{69D61FD2-D9D3-4F9C-83FA-5CEE3B8DEC34}" type="presParOf" srcId="{27A2C303-F701-4FA0-B675-C01163AB019A}" destId="{6286B42B-0A1F-4994-8DA7-6A2983BD3C9C}" srcOrd="2" destOrd="0" presId="urn:microsoft.com/office/officeart/2005/8/layout/hierarchy1"/>
    <dgm:cxn modelId="{97D9E16A-731E-46C4-9F8E-23CA749B9613}" type="presParOf" srcId="{27A2C303-F701-4FA0-B675-C01163AB019A}" destId="{50A80F54-BCE7-43AE-A5EB-228B93F99670}" srcOrd="3" destOrd="0" presId="urn:microsoft.com/office/officeart/2005/8/layout/hierarchy1"/>
    <dgm:cxn modelId="{152EB38D-AAA6-489C-A27C-9175D0983C22}" type="presParOf" srcId="{50A80F54-BCE7-43AE-A5EB-228B93F99670}" destId="{A3E70BE6-6E9B-4D29-93C8-E171744C75D8}" srcOrd="0" destOrd="0" presId="urn:microsoft.com/office/officeart/2005/8/layout/hierarchy1"/>
    <dgm:cxn modelId="{736F35CB-2394-4A8F-B253-884E46AED9C0}" type="presParOf" srcId="{A3E70BE6-6E9B-4D29-93C8-E171744C75D8}" destId="{C609A823-4FBA-4ECE-B4DB-7C123AC4C678}" srcOrd="0" destOrd="0" presId="urn:microsoft.com/office/officeart/2005/8/layout/hierarchy1"/>
    <dgm:cxn modelId="{2322A29C-2321-455E-9D2D-D3B7E27CF9B1}" type="presParOf" srcId="{A3E70BE6-6E9B-4D29-93C8-E171744C75D8}" destId="{857B8752-A020-40AA-982D-45E0F946C392}" srcOrd="1" destOrd="0" presId="urn:microsoft.com/office/officeart/2005/8/layout/hierarchy1"/>
    <dgm:cxn modelId="{6B1EF675-D2B7-4F91-9EA6-73A82AA02EE6}" type="presParOf" srcId="{50A80F54-BCE7-43AE-A5EB-228B93F99670}" destId="{275D41A9-D19A-4612-AFD9-DEE362B5D3B9}" srcOrd="1" destOrd="0" presId="urn:microsoft.com/office/officeart/2005/8/layout/hierarchy1"/>
    <dgm:cxn modelId="{5F041681-49BC-4FC8-AF68-0A599F45C94D}" type="presParOf" srcId="{275D41A9-D19A-4612-AFD9-DEE362B5D3B9}" destId="{A617F435-3B26-4A1C-A351-9533C84218CB}" srcOrd="0" destOrd="0" presId="urn:microsoft.com/office/officeart/2005/8/layout/hierarchy1"/>
    <dgm:cxn modelId="{5E62F156-D686-4621-A7F4-82C5D9D96EC8}" type="presParOf" srcId="{275D41A9-D19A-4612-AFD9-DEE362B5D3B9}" destId="{57920A65-F747-47FD-9606-11A9FD9D8E5F}" srcOrd="1" destOrd="0" presId="urn:microsoft.com/office/officeart/2005/8/layout/hierarchy1"/>
    <dgm:cxn modelId="{B9239A13-FCC0-4BD7-A3FE-437FA1B6098B}" type="presParOf" srcId="{57920A65-F747-47FD-9606-11A9FD9D8E5F}" destId="{157D1685-0512-4939-8435-C38B43D8BBBC}" srcOrd="0" destOrd="0" presId="urn:microsoft.com/office/officeart/2005/8/layout/hierarchy1"/>
    <dgm:cxn modelId="{21A4600A-2B00-45DE-A52B-89D2D126D988}" type="presParOf" srcId="{157D1685-0512-4939-8435-C38B43D8BBBC}" destId="{3A1CF9AD-A106-4D53-B2CB-A09411EC3BAB}" srcOrd="0" destOrd="0" presId="urn:microsoft.com/office/officeart/2005/8/layout/hierarchy1"/>
    <dgm:cxn modelId="{A18C5BE5-ACB9-452C-81D1-2EA0A6C108E9}" type="presParOf" srcId="{157D1685-0512-4939-8435-C38B43D8BBBC}" destId="{1B322060-7593-4351-BFF4-A55CD94F1B8F}" srcOrd="1" destOrd="0" presId="urn:microsoft.com/office/officeart/2005/8/layout/hierarchy1"/>
    <dgm:cxn modelId="{B146BD43-195A-4445-B265-5C0914D08D37}" type="presParOf" srcId="{57920A65-F747-47FD-9606-11A9FD9D8E5F}" destId="{9BBBF474-A06D-4B82-8C19-B86ACB8BFD4C}" srcOrd="1" destOrd="0" presId="urn:microsoft.com/office/officeart/2005/8/layout/hierarchy1"/>
    <dgm:cxn modelId="{6CE0E2A1-2D64-4E55-ACC1-B77F0EAD31F0}" type="presParOf" srcId="{275D41A9-D19A-4612-AFD9-DEE362B5D3B9}" destId="{D91BCAB6-EFBE-46DA-97B4-A38090523D38}" srcOrd="2" destOrd="0" presId="urn:microsoft.com/office/officeart/2005/8/layout/hierarchy1"/>
    <dgm:cxn modelId="{DF345F53-4B2D-4AC4-9C67-CB5992910456}" type="presParOf" srcId="{275D41A9-D19A-4612-AFD9-DEE362B5D3B9}" destId="{44D2D2A7-3B1E-4BD0-B0C7-471BEA7B0237}" srcOrd="3" destOrd="0" presId="urn:microsoft.com/office/officeart/2005/8/layout/hierarchy1"/>
    <dgm:cxn modelId="{A51E3B2C-985E-48CF-A096-55F1F775487A}" type="presParOf" srcId="{44D2D2A7-3B1E-4BD0-B0C7-471BEA7B0237}" destId="{06C5A1D4-657B-4C2C-863E-015BE2FDBA11}" srcOrd="0" destOrd="0" presId="urn:microsoft.com/office/officeart/2005/8/layout/hierarchy1"/>
    <dgm:cxn modelId="{6F9085C1-DEFC-4BC1-8569-3920E1954994}" type="presParOf" srcId="{06C5A1D4-657B-4C2C-863E-015BE2FDBA11}" destId="{807D7A04-55A0-4202-8EB3-E03B09F7C59C}" srcOrd="0" destOrd="0" presId="urn:microsoft.com/office/officeart/2005/8/layout/hierarchy1"/>
    <dgm:cxn modelId="{D14E2E49-45ED-4D65-B14D-4E88CB75B71A}" type="presParOf" srcId="{06C5A1D4-657B-4C2C-863E-015BE2FDBA11}" destId="{FE0FA29F-540A-451E-AAB5-D358C5C1FF53}" srcOrd="1" destOrd="0" presId="urn:microsoft.com/office/officeart/2005/8/layout/hierarchy1"/>
    <dgm:cxn modelId="{E28F6CAA-9BDC-4F90-B1B1-D4A1E2837CC7}" type="presParOf" srcId="{44D2D2A7-3B1E-4BD0-B0C7-471BEA7B0237}" destId="{3E17A2EB-2CEC-4965-8C94-3F43374700F8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E6EA-FB27-46B4-AD1B-9EB2F4861BC7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72759-BCA7-4347-9920-A28291809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72759-BCA7-4347-9920-A282918093F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D0D9-C8E5-4CE1-845E-B366B12A1C6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A2C1-03F1-44EE-A0E5-8AE89826B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РЕЧЕВАЯ РАЗМИНКА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одной шляпы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7500990" cy="3840171"/>
          </a:xfrm>
        </p:spPr>
        <p:txBody>
          <a:bodyPr/>
          <a:lstStyle/>
          <a:p>
            <a:pPr marL="0" indent="12700">
              <a:buNone/>
            </a:pPr>
            <a:r>
              <a:rPr lang="ru-RU" dirty="0" smtClean="0"/>
              <a:t>История эта давняя. «</a:t>
            </a:r>
            <a:r>
              <a:rPr lang="ru-RU" dirty="0" err="1" smtClean="0"/>
              <a:t>Кляк</a:t>
            </a:r>
            <a:r>
              <a:rPr lang="ru-RU" dirty="0" smtClean="0"/>
              <a:t>» на русском языке означает «шлёп». Раньше шляпу-шапокляк надевали клоуны в        . Сядет клоун на шляпу – и получается блин. Потом встряхнёт блин – и снова шляпа. Хитрость вот в чём: в шляпе есть пружинка. Эта шляпа с сюрпризом. </a:t>
            </a:r>
            <a:endParaRPr lang="ru-RU" dirty="0"/>
          </a:p>
        </p:txBody>
      </p:sp>
      <p:pic>
        <p:nvPicPr>
          <p:cNvPr id="32770" name="Picture 2" descr="https://im0-tub-ru.yandex.net/i?id=ed131af93dcc7f006570b281b9c8e4e8&amp;n=13&amp;ex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214686"/>
            <a:ext cx="504805" cy="457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7500990" cy="3840171"/>
          </a:xfrm>
        </p:spPr>
        <p:txBody>
          <a:bodyPr/>
          <a:lstStyle/>
          <a:p>
            <a:pPr marL="0" indent="12700">
              <a:buNone/>
            </a:pPr>
            <a:endParaRPr lang="ru-RU" dirty="0"/>
          </a:p>
        </p:txBody>
      </p:sp>
      <p:pic>
        <p:nvPicPr>
          <p:cNvPr id="37890" name="Picture 2" descr="https://im0-tub-ru.yandex.net/i?id=ac4663dfeb72a9cc7409f5c6ee8279a4&amp;n=13&amp;ex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071546"/>
            <a:ext cx="4572000" cy="2762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4071942"/>
            <a:ext cx="364333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00364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14876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7" idx="2"/>
            <a:endCxn id="7" idx="6"/>
          </p:cNvCxnSpPr>
          <p:nvPr/>
        </p:nvCxnSpPr>
        <p:spPr>
          <a:xfrm rot="10800000" flipH="1">
            <a:off x="4714876" y="450057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5286380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9" idx="2"/>
            <a:endCxn id="9" idx="6"/>
          </p:cNvCxnSpPr>
          <p:nvPr/>
        </p:nvCxnSpPr>
        <p:spPr>
          <a:xfrm rot="10800000" flipH="1">
            <a:off x="5286380" y="450057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143372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71868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2" idx="2"/>
            <a:endCxn id="12" idx="6"/>
          </p:cNvCxnSpPr>
          <p:nvPr/>
        </p:nvCxnSpPr>
        <p:spPr>
          <a:xfrm rot="10800000" flipH="1">
            <a:off x="3571868" y="450057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857884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ЖИ</a:t>
            </a:r>
            <a:r>
              <a:rPr lang="ru-RU" b="1" dirty="0" smtClean="0">
                <a:solidFill>
                  <a:srgbClr val="00B050"/>
                </a:solidFill>
              </a:rPr>
              <a:t> – </a:t>
            </a:r>
            <a:r>
              <a:rPr lang="ru-RU" b="1" u="sng" dirty="0" smtClean="0">
                <a:solidFill>
                  <a:srgbClr val="00B050"/>
                </a:solidFill>
              </a:rPr>
              <a:t>ШИ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ПИШИ С БУКВОЙ 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85786" y="1928802"/>
            <a:ext cx="3710014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Ш_ЛО</a:t>
            </a:r>
          </a:p>
          <a:p>
            <a:pPr algn="ctr">
              <a:buNone/>
            </a:pPr>
            <a:r>
              <a:rPr lang="ru-RU" sz="3600" b="1" dirty="0" smtClean="0"/>
              <a:t>Ш_НА</a:t>
            </a:r>
          </a:p>
          <a:p>
            <a:pPr algn="ctr">
              <a:buNone/>
            </a:pPr>
            <a:r>
              <a:rPr lang="ru-RU" sz="3600" b="1" dirty="0" smtClean="0"/>
              <a:t>Ж_ВОТ</a:t>
            </a:r>
          </a:p>
          <a:p>
            <a:pPr algn="ctr">
              <a:buNone/>
            </a:pPr>
            <a:r>
              <a:rPr lang="ru-RU" sz="3600" b="1" dirty="0" smtClean="0"/>
              <a:t>Ш_ТЬ</a:t>
            </a:r>
          </a:p>
          <a:p>
            <a:pPr algn="ctr">
              <a:buNone/>
            </a:pPr>
            <a:r>
              <a:rPr lang="ru-RU" sz="3600" b="1" dirty="0" smtClean="0"/>
              <a:t>Ж_ЗНЬ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3567138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УЖ_</a:t>
            </a:r>
          </a:p>
          <a:p>
            <a:pPr algn="ctr">
              <a:buNone/>
            </a:pPr>
            <a:r>
              <a:rPr lang="ru-RU" sz="3600" b="1" dirty="0" smtClean="0"/>
              <a:t>НОЖ_</a:t>
            </a:r>
          </a:p>
          <a:p>
            <a:pPr algn="ctr">
              <a:buNone/>
            </a:pPr>
            <a:r>
              <a:rPr lang="ru-RU" sz="3600" b="1" dirty="0" smtClean="0"/>
              <a:t>МЫШ_</a:t>
            </a:r>
          </a:p>
          <a:p>
            <a:pPr algn="ctr">
              <a:buNone/>
            </a:pPr>
            <a:r>
              <a:rPr lang="ru-RU" sz="3600" b="1" dirty="0" smtClean="0"/>
              <a:t>ЧИЖ_</a:t>
            </a:r>
          </a:p>
          <a:p>
            <a:pPr algn="ctr">
              <a:buNone/>
            </a:pPr>
            <a:r>
              <a:rPr lang="ru-RU" sz="3600" b="1" dirty="0" smtClean="0"/>
              <a:t>ЛЫЖ_</a:t>
            </a:r>
            <a:endParaRPr lang="ru-RU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ЖИ</a:t>
            </a:r>
            <a:r>
              <a:rPr lang="ru-RU" b="1" dirty="0" smtClean="0">
                <a:solidFill>
                  <a:srgbClr val="00B050"/>
                </a:solidFill>
              </a:rPr>
              <a:t> – </a:t>
            </a:r>
            <a:r>
              <a:rPr lang="ru-RU" b="1" u="sng" dirty="0" smtClean="0">
                <a:solidFill>
                  <a:srgbClr val="00B050"/>
                </a:solidFill>
              </a:rPr>
              <a:t>ШИ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ПИШИ С БУКВОЙ 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85786" y="1928802"/>
            <a:ext cx="3710014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rgbClr val="00B050"/>
                </a:solidFill>
              </a:rPr>
              <a:t>ШИ</a:t>
            </a:r>
            <a:r>
              <a:rPr lang="ru-RU" sz="3600" b="1" dirty="0" smtClean="0"/>
              <a:t>ЛО</a:t>
            </a:r>
          </a:p>
          <a:p>
            <a:pPr algn="ctr">
              <a:buNone/>
            </a:pPr>
            <a:r>
              <a:rPr lang="ru-RU" sz="3600" b="1" u="sng" dirty="0" smtClean="0">
                <a:solidFill>
                  <a:srgbClr val="00B050"/>
                </a:solidFill>
              </a:rPr>
              <a:t>ШИ</a:t>
            </a:r>
            <a:r>
              <a:rPr lang="ru-RU" sz="3600" b="1" dirty="0" smtClean="0"/>
              <a:t>НА</a:t>
            </a:r>
          </a:p>
          <a:p>
            <a:pPr algn="ctr">
              <a:buNone/>
            </a:pPr>
            <a:r>
              <a:rPr lang="ru-RU" sz="3600" b="1" u="sng" dirty="0" smtClean="0">
                <a:solidFill>
                  <a:srgbClr val="00B050"/>
                </a:solidFill>
              </a:rPr>
              <a:t>ЖИ</a:t>
            </a:r>
            <a:r>
              <a:rPr lang="ru-RU" sz="3600" b="1" dirty="0" smtClean="0"/>
              <a:t>ВОТ</a:t>
            </a:r>
          </a:p>
          <a:p>
            <a:pPr algn="ctr">
              <a:buNone/>
            </a:pPr>
            <a:r>
              <a:rPr lang="ru-RU" sz="3600" b="1" u="sng" dirty="0" smtClean="0">
                <a:solidFill>
                  <a:srgbClr val="00B050"/>
                </a:solidFill>
              </a:rPr>
              <a:t>ШИ</a:t>
            </a:r>
            <a:r>
              <a:rPr lang="ru-RU" sz="3600" b="1" dirty="0" smtClean="0"/>
              <a:t>ТЬ</a:t>
            </a:r>
          </a:p>
          <a:p>
            <a:pPr algn="ctr">
              <a:buNone/>
            </a:pPr>
            <a:r>
              <a:rPr lang="ru-RU" sz="3600" b="1" u="sng" dirty="0" smtClean="0">
                <a:solidFill>
                  <a:srgbClr val="00B050"/>
                </a:solidFill>
              </a:rPr>
              <a:t>ЖИ</a:t>
            </a:r>
            <a:r>
              <a:rPr lang="ru-RU" sz="3600" b="1" dirty="0" smtClean="0"/>
              <a:t>ЗНЬ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3567138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У</a:t>
            </a:r>
            <a:r>
              <a:rPr lang="ru-RU" sz="3600" b="1" u="sng" dirty="0" smtClean="0">
                <a:solidFill>
                  <a:srgbClr val="00B050"/>
                </a:solidFill>
              </a:rPr>
              <a:t>ЖИ</a:t>
            </a:r>
            <a:endParaRPr lang="ru-RU" sz="3600" b="1" u="sng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НО</a:t>
            </a:r>
            <a:r>
              <a:rPr lang="ru-RU" sz="3600" b="1" u="sng" dirty="0" smtClean="0">
                <a:solidFill>
                  <a:srgbClr val="00B050"/>
                </a:solidFill>
              </a:rPr>
              <a:t>ЖИ</a:t>
            </a:r>
          </a:p>
          <a:p>
            <a:pPr algn="ctr">
              <a:buNone/>
            </a:pPr>
            <a:r>
              <a:rPr lang="ru-RU" sz="3600" b="1" dirty="0" smtClean="0"/>
              <a:t>МЫ</a:t>
            </a:r>
            <a:r>
              <a:rPr lang="ru-RU" sz="3600" b="1" u="sng" dirty="0" smtClean="0">
                <a:solidFill>
                  <a:srgbClr val="00B050"/>
                </a:solidFill>
              </a:rPr>
              <a:t>ШИ</a:t>
            </a:r>
          </a:p>
          <a:p>
            <a:pPr algn="ctr">
              <a:buNone/>
            </a:pPr>
            <a:r>
              <a:rPr lang="ru-RU" sz="3600" b="1" dirty="0" smtClean="0"/>
              <a:t>ЧИ</a:t>
            </a:r>
            <a:r>
              <a:rPr lang="ru-RU" sz="3600" b="1" u="sng" dirty="0" smtClean="0">
                <a:solidFill>
                  <a:srgbClr val="00B050"/>
                </a:solidFill>
              </a:rPr>
              <a:t>ЖИ</a:t>
            </a:r>
          </a:p>
          <a:p>
            <a:pPr algn="ctr">
              <a:buNone/>
            </a:pPr>
            <a:r>
              <a:rPr lang="ru-RU" sz="3600" b="1" dirty="0" smtClean="0"/>
              <a:t>ЛЫ</a:t>
            </a:r>
            <a:r>
              <a:rPr lang="ru-RU" sz="3600" b="1" u="sng" dirty="0" smtClean="0">
                <a:solidFill>
                  <a:srgbClr val="00B050"/>
                </a:solidFill>
              </a:rPr>
              <a:t>ЖИ</a:t>
            </a:r>
            <a:endParaRPr lang="ru-RU" sz="36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358114" cy="44005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794" name="Picture 2" descr="https://cloud.prezentacii.org/18/10/85395/images/screen15.jpg"/>
          <p:cNvPicPr>
            <a:picLocks noChangeAspect="1" noChangeArrowheads="1"/>
          </p:cNvPicPr>
          <p:nvPr/>
        </p:nvPicPr>
        <p:blipFill>
          <a:blip r:embed="rId2"/>
          <a:srcRect l="9534" t="30872" r="7384" b="3752"/>
          <a:stretch>
            <a:fillRect/>
          </a:stretch>
        </p:blipFill>
        <p:spPr bwMode="auto">
          <a:xfrm>
            <a:off x="857224" y="1357298"/>
            <a:ext cx="726286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2000240"/>
            <a:ext cx="6472254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Я все понял</a:t>
            </a:r>
          </a:p>
          <a:p>
            <a:endParaRPr lang="ru-RU" sz="4000" b="1" dirty="0" smtClean="0">
              <a:solidFill>
                <a:srgbClr val="FFC000"/>
              </a:solidFill>
            </a:endParaRPr>
          </a:p>
          <a:p>
            <a:r>
              <a:rPr lang="ru-RU" sz="4000" b="1" dirty="0" smtClean="0">
                <a:solidFill>
                  <a:srgbClr val="FFC000"/>
                </a:solidFill>
              </a:rPr>
              <a:t>У меня остались вопросы</a:t>
            </a:r>
          </a:p>
          <a:p>
            <a:endParaRPr lang="ru-RU" sz="4000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Мне было трудно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9938" name="AutoShape 2" descr="https://yt3.ggpht.com/a/AATXAJxha6EIm9f_nEzPEHLWPQ9eChDK8ekF2q-zMwa4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0" name="AutoShape 4" descr="https://yt3.ggpht.com/a/AATXAJxha6EIm9f_nEzPEHLWPQ9eChDK8ekF2q-zMwa4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42" name="Picture 6" descr="https://thumbs.dreamstime.com/b/%D0%B8%D0%B7%D0%BE-%D0%B8%D1%80%D0%BE%D0%B2%D0%B0%D0%BD%D0%BD%D0%BE%D0%B5-%D1%82%D0%B8%D0%BA%D0%B0%D0%BD%D0%B8%D0%B5-%D1%81%D0%BE%D1%87%D0%B8%D0%BD%D0%B8%D1%82%D0%B5-%D1%8C%D1%81%D1%82%D0%B2%D0%B0-%D1%82%D0%B0-%D0%B8%D1%81%D0%BC%D0%B0%D0%BD%D0%B0-%D0%BA%D0%B0%D1%80%D0%B0%D0%BD-%D0%B0%D1%88%D0%B0-%D0%B7%D0%B5-%D0%B5%D0%BD%D0%BE%D0%B3%D0%BE-922288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857256" cy="1143008"/>
          </a:xfrm>
          <a:prstGeom prst="rect">
            <a:avLst/>
          </a:prstGeom>
          <a:noFill/>
        </p:spPr>
      </p:pic>
      <p:pic>
        <p:nvPicPr>
          <p:cNvPr id="39944" name="Picture 8" descr="https://st2.depositphotos.com/1345122/5557/i/950/depositphotos_55578235-stock-photo-pencil-character-with-icecre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071810"/>
            <a:ext cx="1052087" cy="1285884"/>
          </a:xfrm>
          <a:prstGeom prst="rect">
            <a:avLst/>
          </a:prstGeom>
          <a:noFill/>
        </p:spPr>
      </p:pic>
      <p:pic>
        <p:nvPicPr>
          <p:cNvPr id="39946" name="Picture 10" descr="https://st2.depositphotos.com/1345122/5557/i/950/depositphotos_55578249-stock-photo-pencil-character-with-piggy-ban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572008"/>
            <a:ext cx="1083315" cy="1213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ЛЕСЕНКА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000636"/>
            <a:ext cx="1643074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err="1" smtClean="0"/>
              <a:t>й</a:t>
            </a:r>
            <a:r>
              <a:rPr lang="en-US" sz="6000" dirty="0" smtClean="0"/>
              <a:t>’</a:t>
            </a:r>
            <a:r>
              <a:rPr lang="ru-RU" sz="6000" dirty="0" smtClean="0"/>
              <a:t>а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786578" y="2571744"/>
            <a:ext cx="1143008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chemeClr val="bg1"/>
                </a:solidFill>
              </a:rPr>
              <a:t>а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1214446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smtClean="0"/>
              <a:t>в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4071942"/>
            <a:ext cx="128588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smtClean="0"/>
              <a:t>т</a:t>
            </a:r>
            <a:r>
              <a:rPr lang="en-US" sz="6000" dirty="0" smtClean="0"/>
              <a:t>’]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4572008"/>
            <a:ext cx="128588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smtClean="0"/>
              <a:t>к</a:t>
            </a:r>
            <a:r>
              <a:rPr lang="en-US" sz="6000" dirty="0" smtClean="0"/>
              <a:t>’]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3714752"/>
            <a:ext cx="107157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err="1" smtClean="0"/>
              <a:t>р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pic>
        <p:nvPicPr>
          <p:cNvPr id="5122" name="Picture 2" descr="https://revda-ds17.ru/images/sampledata/imaging/foto_kadry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1971636" cy="19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ЛЕСЕНКА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000636"/>
            <a:ext cx="1643074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err="1" smtClean="0"/>
              <a:t>й</a:t>
            </a:r>
            <a:r>
              <a:rPr lang="en-US" sz="6000" dirty="0" smtClean="0"/>
              <a:t>’</a:t>
            </a:r>
            <a:r>
              <a:rPr lang="ru-RU" sz="6000" dirty="0" smtClean="0"/>
              <a:t>а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786578" y="2571744"/>
            <a:ext cx="1143008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[</a:t>
            </a:r>
            <a:r>
              <a:rPr lang="ru-RU" sz="6000" dirty="0" smtClean="0">
                <a:solidFill>
                  <a:schemeClr val="bg1"/>
                </a:solidFill>
              </a:rPr>
              <a:t>а</a:t>
            </a:r>
            <a:r>
              <a:rPr lang="en-US" sz="6000" dirty="0" smtClean="0">
                <a:solidFill>
                  <a:schemeClr val="bg1"/>
                </a:solidFill>
              </a:rPr>
              <a:t>]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1214446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smtClean="0"/>
              <a:t>в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4071942"/>
            <a:ext cx="128588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smtClean="0"/>
              <a:t>т</a:t>
            </a:r>
            <a:r>
              <a:rPr lang="en-US" sz="6000" dirty="0" smtClean="0"/>
              <a:t>’]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4572008"/>
            <a:ext cx="128588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smtClean="0"/>
              <a:t>к</a:t>
            </a:r>
            <a:r>
              <a:rPr lang="en-US" sz="6000" dirty="0" smtClean="0"/>
              <a:t>’]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3714752"/>
            <a:ext cx="107157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[</a:t>
            </a:r>
            <a:r>
              <a:rPr lang="ru-RU" sz="6000" dirty="0" err="1" smtClean="0"/>
              <a:t>р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pic>
        <p:nvPicPr>
          <p:cNvPr id="5122" name="Picture 2" descr="https://revda-ds17.ru/images/sampledata/imaging/foto_kadry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57950" y="642918"/>
            <a:ext cx="1971636" cy="19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215074" y="3500438"/>
            <a:ext cx="1591270" cy="1010456"/>
          </a:xfrm>
          <a:prstGeom prst="roundRect">
            <a:avLst>
              <a:gd name="adj" fmla="val 10000"/>
            </a:avLst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25" y="1000108"/>
          <a:ext cx="7072313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4857752" y="542926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72132" y="542926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2"/>
            <a:endCxn id="6" idx="6"/>
          </p:cNvCxnSpPr>
          <p:nvPr/>
        </p:nvCxnSpPr>
        <p:spPr>
          <a:xfrm rot="10800000" flipH="1">
            <a:off x="4857752" y="5715016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5582653" y="5651634"/>
            <a:ext cx="588745" cy="86628"/>
          </a:xfrm>
          <a:custGeom>
            <a:avLst/>
            <a:gdLst>
              <a:gd name="connsiteX0" fmla="*/ 0 w 588745"/>
              <a:gd name="connsiteY0" fmla="*/ 65772 h 86628"/>
              <a:gd name="connsiteX1" fmla="*/ 134753 w 588745"/>
              <a:gd name="connsiteY1" fmla="*/ 8021 h 86628"/>
              <a:gd name="connsiteX2" fmla="*/ 250256 w 588745"/>
              <a:gd name="connsiteY2" fmla="*/ 75398 h 86628"/>
              <a:gd name="connsiteX3" fmla="*/ 356134 w 588745"/>
              <a:gd name="connsiteY3" fmla="*/ 27271 h 86628"/>
              <a:gd name="connsiteX4" fmla="*/ 394635 w 588745"/>
              <a:gd name="connsiteY4" fmla="*/ 8021 h 86628"/>
              <a:gd name="connsiteX5" fmla="*/ 558265 w 588745"/>
              <a:gd name="connsiteY5" fmla="*/ 75398 h 86628"/>
              <a:gd name="connsiteX6" fmla="*/ 577515 w 588745"/>
              <a:gd name="connsiteY6" fmla="*/ 75398 h 8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45" h="86628">
                <a:moveTo>
                  <a:pt x="0" y="65772"/>
                </a:moveTo>
                <a:cubicBezTo>
                  <a:pt x="46522" y="36094"/>
                  <a:pt x="93044" y="6417"/>
                  <a:pt x="134753" y="8021"/>
                </a:cubicBezTo>
                <a:cubicBezTo>
                  <a:pt x="176462" y="9625"/>
                  <a:pt x="213359" y="72190"/>
                  <a:pt x="250256" y="75398"/>
                </a:cubicBezTo>
                <a:cubicBezTo>
                  <a:pt x="287153" y="78606"/>
                  <a:pt x="332071" y="38500"/>
                  <a:pt x="356134" y="27271"/>
                </a:cubicBezTo>
                <a:cubicBezTo>
                  <a:pt x="380197" y="16042"/>
                  <a:pt x="360947" y="0"/>
                  <a:pt x="394635" y="8021"/>
                </a:cubicBezTo>
                <a:cubicBezTo>
                  <a:pt x="428323" y="16042"/>
                  <a:pt x="527785" y="64168"/>
                  <a:pt x="558265" y="75398"/>
                </a:cubicBezTo>
                <a:cubicBezTo>
                  <a:pt x="588745" y="86628"/>
                  <a:pt x="583130" y="81013"/>
                  <a:pt x="577515" y="75398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00298" y="385762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714480" y="4714884"/>
            <a:ext cx="214314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s://im0-tub-ru.yandex.net/i?id=9b62f427b31f61a85a7ed33fbd9ffdd1&amp;n=13&amp;exp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5286388"/>
            <a:ext cx="817742" cy="785818"/>
          </a:xfrm>
          <a:prstGeom prst="rect">
            <a:avLst/>
          </a:prstGeom>
          <a:noFill/>
        </p:spPr>
      </p:pic>
      <p:pic>
        <p:nvPicPr>
          <p:cNvPr id="15" name="Picture 2" descr="https://im0-tub-ru.yandex.net/i?id=9b62f427b31f61a85a7ed33fbd9ffdd1&amp;n=13&amp;exp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5286388"/>
            <a:ext cx="817742" cy="785818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7500958" y="5286388"/>
            <a:ext cx="857256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500958" y="5357826"/>
            <a:ext cx="85725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dirty="0" smtClean="0"/>
              <a:t>Повторим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714488"/>
            <a:ext cx="1071570" cy="7143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Ю </a:t>
            </a:r>
            <a:r>
              <a:rPr lang="ru-RU" sz="4000" dirty="0" err="1" smtClean="0">
                <a:solidFill>
                  <a:srgbClr val="FF0000"/>
                </a:solidFill>
              </a:rPr>
              <a:t>ю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428992" y="164305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71670" y="1000108"/>
            <a:ext cx="107157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00760" y="1000108"/>
            <a:ext cx="107157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Ё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ё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714620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В </a:t>
            </a:r>
            <a:r>
              <a:rPr lang="ru-RU" sz="3200" b="1" u="sng" dirty="0" smtClean="0"/>
              <a:t>начале</a:t>
            </a:r>
            <a:r>
              <a:rPr lang="ru-RU" sz="3200" dirty="0" smtClean="0"/>
              <a:t> слова и после </a:t>
            </a:r>
            <a:r>
              <a:rPr lang="ru-RU" sz="3200" b="1" u="sng" dirty="0" smtClean="0"/>
              <a:t>гласных</a:t>
            </a:r>
          </a:p>
          <a:p>
            <a:pPr algn="ctr">
              <a:buNone/>
            </a:pPr>
            <a:r>
              <a:rPr lang="ru-RU" sz="3200" dirty="0" smtClean="0"/>
              <a:t>Звуки</a:t>
            </a:r>
          </a:p>
          <a:p>
            <a:pPr algn="ctr">
              <a:buNone/>
            </a:pPr>
            <a:r>
              <a:rPr lang="en-US" sz="3200" dirty="0" smtClean="0"/>
              <a:t>[</a:t>
            </a:r>
            <a:r>
              <a:rPr lang="ru-RU" sz="3200" dirty="0" err="1" smtClean="0"/>
              <a:t>й</a:t>
            </a:r>
            <a:r>
              <a:rPr lang="en-US" sz="3200" dirty="0" smtClean="0"/>
              <a:t>’</a:t>
            </a:r>
            <a:r>
              <a:rPr lang="ru-RU" sz="3200" dirty="0" smtClean="0"/>
              <a:t>а</a:t>
            </a:r>
            <a:r>
              <a:rPr lang="en-US" sz="3200" dirty="0" smtClean="0"/>
              <a:t>]</a:t>
            </a:r>
            <a:r>
              <a:rPr lang="ru-RU" sz="3200" dirty="0" smtClean="0"/>
              <a:t>, </a:t>
            </a:r>
            <a:r>
              <a:rPr lang="en-US" sz="3200" dirty="0" smtClean="0"/>
              <a:t>[</a:t>
            </a:r>
            <a:r>
              <a:rPr lang="ru-RU" sz="3200" dirty="0" err="1" smtClean="0"/>
              <a:t>й</a:t>
            </a:r>
            <a:r>
              <a:rPr lang="en-US" sz="3200" dirty="0" smtClean="0"/>
              <a:t>’</a:t>
            </a:r>
            <a:r>
              <a:rPr lang="ru-RU" sz="3200" dirty="0" smtClean="0"/>
              <a:t>у</a:t>
            </a:r>
            <a:r>
              <a:rPr lang="en-US" sz="3200" dirty="0" smtClean="0"/>
              <a:t>]</a:t>
            </a:r>
            <a:r>
              <a:rPr lang="ru-RU" sz="3200" dirty="0" smtClean="0"/>
              <a:t>, </a:t>
            </a:r>
            <a:r>
              <a:rPr lang="en-US" sz="3200" dirty="0" smtClean="0"/>
              <a:t>[</a:t>
            </a:r>
            <a:r>
              <a:rPr lang="ru-RU" sz="3200" dirty="0" err="1" smtClean="0"/>
              <a:t>й</a:t>
            </a:r>
            <a:r>
              <a:rPr lang="en-US" sz="3200" dirty="0" smtClean="0"/>
              <a:t>’</a:t>
            </a:r>
            <a:r>
              <a:rPr lang="ru-RU" sz="3200" dirty="0" smtClean="0"/>
              <a:t>э</a:t>
            </a:r>
            <a:r>
              <a:rPr lang="en-US" sz="3200" dirty="0" smtClean="0"/>
              <a:t>]</a:t>
            </a:r>
            <a:r>
              <a:rPr lang="ru-RU" sz="3200" dirty="0" smtClean="0"/>
              <a:t>, </a:t>
            </a:r>
            <a:r>
              <a:rPr lang="en-US" sz="3200" dirty="0" smtClean="0"/>
              <a:t>[</a:t>
            </a:r>
            <a:r>
              <a:rPr lang="ru-RU" sz="3200" dirty="0" err="1" smtClean="0"/>
              <a:t>й</a:t>
            </a:r>
            <a:r>
              <a:rPr lang="en-US" sz="3200" dirty="0" smtClean="0"/>
              <a:t>’</a:t>
            </a:r>
            <a:r>
              <a:rPr lang="ru-RU" sz="3200" dirty="0" smtClean="0"/>
              <a:t>о</a:t>
            </a:r>
            <a:r>
              <a:rPr lang="en-US" sz="3200" dirty="0" smtClean="0"/>
              <a:t>]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35769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u="sng" dirty="0" smtClean="0"/>
              <a:t>После согласного</a:t>
            </a:r>
          </a:p>
          <a:p>
            <a:pPr algn="ctr">
              <a:buNone/>
            </a:pPr>
            <a:r>
              <a:rPr lang="ru-RU" sz="3200" dirty="0" smtClean="0"/>
              <a:t>Звуки</a:t>
            </a:r>
          </a:p>
          <a:p>
            <a:pPr algn="ctr"/>
            <a:r>
              <a:rPr lang="en-US" sz="3200" dirty="0" smtClean="0"/>
              <a:t>[</a:t>
            </a:r>
            <a:r>
              <a:rPr lang="ru-RU" sz="3200" dirty="0" smtClean="0"/>
              <a:t>а</a:t>
            </a:r>
            <a:r>
              <a:rPr lang="en-US" sz="3200" dirty="0" smtClean="0"/>
              <a:t>]</a:t>
            </a:r>
            <a:r>
              <a:rPr lang="ru-RU" sz="3200" dirty="0" smtClean="0"/>
              <a:t>, </a:t>
            </a:r>
            <a:r>
              <a:rPr lang="en-US" sz="3200" dirty="0" smtClean="0"/>
              <a:t>[</a:t>
            </a:r>
            <a:r>
              <a:rPr lang="ru-RU" sz="3200" dirty="0" smtClean="0"/>
              <a:t>у</a:t>
            </a:r>
            <a:r>
              <a:rPr lang="en-US" sz="3200" dirty="0" smtClean="0"/>
              <a:t>]</a:t>
            </a:r>
            <a:r>
              <a:rPr lang="ru-RU" sz="3200" dirty="0" smtClean="0"/>
              <a:t>, </a:t>
            </a:r>
            <a:r>
              <a:rPr lang="en-US" sz="3200" dirty="0" smtClean="0"/>
              <a:t>[</a:t>
            </a:r>
            <a:r>
              <a:rPr lang="ru-RU" sz="3200" dirty="0" smtClean="0"/>
              <a:t>э</a:t>
            </a:r>
            <a:r>
              <a:rPr lang="en-US" sz="3200" dirty="0" smtClean="0"/>
              <a:t>]</a:t>
            </a:r>
            <a:r>
              <a:rPr lang="ru-RU" sz="3200" dirty="0" smtClean="0"/>
              <a:t>, </a:t>
            </a:r>
            <a:r>
              <a:rPr lang="en-US" sz="3200" dirty="0" smtClean="0"/>
              <a:t>[</a:t>
            </a:r>
            <a:r>
              <a:rPr lang="ru-RU" sz="3200" dirty="0" smtClean="0"/>
              <a:t>о</a:t>
            </a:r>
            <a:r>
              <a:rPr lang="en-US" sz="3200" dirty="0" smtClean="0"/>
              <a:t>]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ru-RU" dirty="0" err="1" smtClean="0"/>
              <a:t>Чистоговорка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428868"/>
            <a:ext cx="8786874" cy="3697295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Ша-ша-ша - мама моет малыша.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err="1" smtClean="0">
                <a:solidFill>
                  <a:srgbClr val="FFC000"/>
                </a:solidFill>
              </a:rPr>
              <a:t>Шо-шо-шо</a:t>
            </a:r>
            <a:r>
              <a:rPr lang="ru-RU" sz="5400" b="1" dirty="0" smtClean="0">
                <a:solidFill>
                  <a:srgbClr val="FFC000"/>
                </a:solidFill>
              </a:rPr>
              <a:t> - моет очень хорошо.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err="1" smtClean="0">
                <a:solidFill>
                  <a:srgbClr val="0070C0"/>
                </a:solidFill>
              </a:rPr>
              <a:t>Ыш-ыш-ыш</a:t>
            </a:r>
            <a:r>
              <a:rPr lang="ru-RU" sz="5400" b="1" dirty="0" smtClean="0">
                <a:solidFill>
                  <a:srgbClr val="0070C0"/>
                </a:solidFill>
              </a:rPr>
              <a:t> - будет чистым наш малыш.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642910" y="4786322"/>
            <a:ext cx="3143272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1000108"/>
            <a:ext cx="214314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Ш </a:t>
            </a:r>
            <a:r>
              <a:rPr lang="ru-RU" sz="8000" b="1" dirty="0" err="1" smtClean="0">
                <a:solidFill>
                  <a:srgbClr val="0070C0"/>
                </a:solidFill>
              </a:rPr>
              <a:t>ш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3116"/>
            <a:ext cx="7286676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Буква «ша»</a:t>
            </a:r>
            <a:endParaRPr lang="ru-RU" sz="4000" b="1" u="sng" dirty="0" smtClean="0"/>
          </a:p>
          <a:p>
            <a:pPr algn="ctr">
              <a:buNone/>
            </a:pPr>
            <a:r>
              <a:rPr lang="ru-RU" sz="4000" dirty="0" smtClean="0"/>
              <a:t>Звуки</a:t>
            </a:r>
          </a:p>
          <a:p>
            <a:pPr algn="ctr">
              <a:buNone/>
            </a:pPr>
            <a:r>
              <a:rPr lang="en-US" sz="4000" dirty="0" smtClean="0"/>
              <a:t>[</a:t>
            </a:r>
            <a:r>
              <a:rPr lang="ru-RU" sz="4000" dirty="0" err="1" smtClean="0"/>
              <a:t>ш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10242" name="AutoShape 2" descr="https://img2.freepng.ru/20190909/tai/transparent-fruit-red-apple-clip-art-natural-foods-5d7866b7b7e366.22004796156817170375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2.freepng.ru/20190909/tai/transparent-fruit-red-apple-clip-art-natural-foods-5d7866b7b7e366.22004796156817170375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285852" y="492919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857356" y="492919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stCxn id="42" idx="2"/>
            <a:endCxn id="42" idx="6"/>
          </p:cNvCxnSpPr>
          <p:nvPr/>
        </p:nvCxnSpPr>
        <p:spPr>
          <a:xfrm rot="10800000" flipH="1">
            <a:off x="1857356" y="521495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500298" y="492919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47" idx="2"/>
            <a:endCxn id="47" idx="6"/>
          </p:cNvCxnSpPr>
          <p:nvPr/>
        </p:nvCxnSpPr>
        <p:spPr>
          <a:xfrm rot="10800000" flipH="1">
            <a:off x="2500298" y="521495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071802" y="492919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одержимое 2"/>
          <p:cNvSpPr txBox="1">
            <a:spLocks/>
          </p:cNvSpPr>
          <p:nvPr/>
        </p:nvSpPr>
        <p:spPr>
          <a:xfrm>
            <a:off x="5572132" y="1285861"/>
            <a:ext cx="2571768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214810" y="421481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23" idx="2"/>
            <a:endCxn id="23" idx="6"/>
          </p:cNvCxnSpPr>
          <p:nvPr/>
        </p:nvCxnSpPr>
        <p:spPr>
          <a:xfrm rot="10800000" flipH="1">
            <a:off x="4214810" y="450057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14348" y="492919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26" idx="2"/>
            <a:endCxn id="26" idx="6"/>
          </p:cNvCxnSpPr>
          <p:nvPr/>
        </p:nvCxnSpPr>
        <p:spPr>
          <a:xfrm rot="10800000" flipH="1">
            <a:off x="714348" y="5214950"/>
            <a:ext cx="571504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286380" y="2857496"/>
            <a:ext cx="2428892" cy="25717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572132" y="3286124"/>
            <a:ext cx="928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</a:rPr>
              <a:t>Ш</a:t>
            </a:r>
            <a:endParaRPr lang="ru-RU" sz="8800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29454" y="3143248"/>
            <a:ext cx="357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У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6715140" y="3643314"/>
            <a:ext cx="357190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33" idx="1"/>
          </p:cNvCxnSpPr>
          <p:nvPr/>
        </p:nvCxnSpPr>
        <p:spPr>
          <a:xfrm flipV="1">
            <a:off x="6786578" y="4112744"/>
            <a:ext cx="142876" cy="306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6750859" y="4464851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https://im0-tub-ru.yandex.net/i?id=3b8afe0f89b377ae635d4478d363b474&amp;n=13&amp;exp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2420185" cy="2643206"/>
          </a:xfrm>
          <a:prstGeom prst="rect">
            <a:avLst/>
          </a:prstGeom>
          <a:noFill/>
        </p:spPr>
      </p:pic>
      <p:pic>
        <p:nvPicPr>
          <p:cNvPr id="53" name="Picture 2" descr="https://im0-tub-ru.yandex.net/i?id=9b62f427b31f61a85a7ed33fbd9ffdd1&amp;n=13&amp;exp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214422"/>
            <a:ext cx="817742" cy="785818"/>
          </a:xfrm>
          <a:prstGeom prst="rect">
            <a:avLst/>
          </a:prstGeom>
          <a:noFill/>
        </p:spPr>
      </p:pic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5500694" y="1214422"/>
            <a:ext cx="857256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500694" y="1285860"/>
            <a:ext cx="85725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00794" y="5411450"/>
            <a:ext cx="264320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</a:rPr>
              <a:t>Ж-Ш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7" grpId="0" animBg="1"/>
      <p:bldP spid="49" grpId="0" animBg="1"/>
      <p:bldP spid="23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dirty="0" smtClean="0"/>
              <a:t>Прочитай. Какое слово лишнее?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6"/>
            <a:ext cx="7429552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Шапка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Шляпка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Ушанка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Шапокляк 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dirty="0" smtClean="0"/>
              <a:t>Шапокляк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786322"/>
            <a:ext cx="7429552" cy="13398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b="1" u="sng" dirty="0" smtClean="0"/>
              <a:t>Шапокляк –</a:t>
            </a:r>
            <a:r>
              <a:rPr lang="ru-RU" dirty="0" smtClean="0"/>
              <a:t> старинная складная шляпка.</a:t>
            </a:r>
          </a:p>
          <a:p>
            <a:pPr>
              <a:buNone/>
            </a:pPr>
            <a:r>
              <a:rPr lang="ru-RU" b="1" u="sng" dirty="0" smtClean="0"/>
              <a:t>Шапокляк – </a:t>
            </a:r>
            <a:r>
              <a:rPr lang="ru-RU" dirty="0" smtClean="0"/>
              <a:t>героиня книги Э. Успенского. </a:t>
            </a:r>
            <a:endParaRPr lang="ru-RU" dirty="0"/>
          </a:p>
        </p:txBody>
      </p:sp>
      <p:pic>
        <p:nvPicPr>
          <p:cNvPr id="31746" name="Picture 2" descr="https://img-fotki.yandex.ru/get/6108/121447594.d7/0_85cd5_ab801330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714488"/>
            <a:ext cx="4155519" cy="2995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265</Words>
  <Application>Microsoft Office PowerPoint</Application>
  <PresentationFormat>Экран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РЕЧЕВАЯ РАЗМИНКА</vt:lpstr>
      <vt:lpstr>ЛЕСЕНКА</vt:lpstr>
      <vt:lpstr>ЛЕСЕНКА</vt:lpstr>
      <vt:lpstr>Слайд 4</vt:lpstr>
      <vt:lpstr>Повторим</vt:lpstr>
      <vt:lpstr>Чистоговорка</vt:lpstr>
      <vt:lpstr>Ш ш</vt:lpstr>
      <vt:lpstr>Прочитай. Какое слово лишнее?</vt:lpstr>
      <vt:lpstr>Шапокляк</vt:lpstr>
      <vt:lpstr>История одной шляпы</vt:lpstr>
      <vt:lpstr>Слайд 11</vt:lpstr>
      <vt:lpstr>ЖИ – ШИ ПИШИ С БУКВОЙ И</vt:lpstr>
      <vt:lpstr>ЖИ – ШИ ПИШИ С БУКВОЙ И</vt:lpstr>
      <vt:lpstr>Слайд 14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РАЗМИНКА</dc:title>
  <dc:creator>Computer</dc:creator>
  <cp:lastModifiedBy>Computer</cp:lastModifiedBy>
  <cp:revision>112</cp:revision>
  <dcterms:created xsi:type="dcterms:W3CDTF">2020-12-01T13:28:55Z</dcterms:created>
  <dcterms:modified xsi:type="dcterms:W3CDTF">2021-04-02T08:43:05Z</dcterms:modified>
</cp:coreProperties>
</file>